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5" r:id="rId15"/>
    <p:sldId id="293" r:id="rId16"/>
    <p:sldId id="294" r:id="rId17"/>
    <p:sldId id="263" r:id="rId18"/>
    <p:sldId id="264" r:id="rId19"/>
    <p:sldId id="265" r:id="rId20"/>
    <p:sldId id="297" r:id="rId21"/>
    <p:sldId id="296" r:id="rId22"/>
    <p:sldId id="28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DEA94-2409-4A22-BCBC-4A16EF095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D0FF0B-95E2-4CA0-B072-CBC8B4859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2C2BB-EC9A-42CC-B912-42CB506B5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25337-AB0B-4CEA-BB6C-28FD79E83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46C0E-8072-4CF0-877F-2F29806A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1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EF01-ED5A-4526-A0CF-5C6A2F67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70C7B9-6E47-4159-A1EC-0E8EB6897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C0970-AD3E-488A-AE5D-8ACE2ABD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8B95B-8B17-4D1A-ACA7-DF98DDFA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48027-4A81-4A8B-BB1C-4BBC741A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9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83176-CAE3-4327-9796-9F132EFEF7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A0F3C-A1C4-4EEC-86B6-A410EDEAB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569ED-3C03-485F-B37D-E4C532AA0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41941-46E2-47DB-86DD-2303DB834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7B505-9240-41F6-AD2C-A8A3557D9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2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055AB-11B9-4FE9-B789-0AC767D0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E4ECB-0D91-4473-BF39-69A961717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29C8E-C160-4E9F-AEEA-665FB20FB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C94F0-BEF9-43F0-9009-A449BAB50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014BF-7B85-4380-8057-FAC3C7E5B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1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74C6C-661E-42B9-BE4A-9F0F5AD37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8033C-85CD-45BF-AF08-4276CC5C1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7956A-BA50-4C9E-8B64-D3B72F01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EFCF2-38C3-46BB-B9B0-D1B1C3F4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D95A4-9842-4B8E-90F0-97E13B5BB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9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23FA-211A-4934-9F9B-68F214A5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83DF8-5FCF-4E0D-AFF2-41F096D1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ED822-A767-4AF2-82BE-B03CF839B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56B0A3-F7CA-430C-96B4-75F16F5B1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6DA7C-64EF-467A-8EBA-641FC191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DF824-BE10-48A9-A804-FFD5692B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0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4FAA7-B42E-4E42-AF6D-52A6E9393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8E19C-4331-4DF6-8C48-6027F33D8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61659-10E0-4DEC-A1F1-6F50F54DD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11EC0C-D4E6-43FE-920E-EC0F49A9A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27753F-121A-433A-BD41-80A4828574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46A012-0D41-4885-BA4F-E6039609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7B11E5-5D81-455B-AB69-DCD2C77D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281FE9-8AED-4AFE-874F-A38022691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3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263D-024B-4661-8F7A-2B936C34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FCE8C8-AA4B-4281-A72A-29375B4C0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74B32-95E6-4F5C-9759-AE71AA3C8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03DE74-9C95-460C-9C74-ECFA4634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65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D2E522-209E-454C-AE5C-7C45E8139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E044-C024-4C5B-89A6-2F6D5E5C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CCBF7-9887-4F89-A869-ADCE5704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2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AF9A1-7216-4008-81A2-195259C41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D60E6-9FA6-40D8-9407-0CBBFCC36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49F86-BCAD-4BCD-82AE-943CF3BEC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47014-24AE-449A-98B2-2485712AC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02BE1E-24C5-48D1-B89F-9DCB19DCF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E7B6E-B45C-4C67-85BB-E505944E2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0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CAB48-EFE1-4E33-BCF5-4F047A4D0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F4195D-5471-499B-91F9-FAF55A248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F33B0-456E-4FEC-8991-0F95E441A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8F05E-1DFB-45DC-A4A3-11A8EBD1D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877E3-2FEC-4DB3-A4C4-C9EFCB21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FA1479-C57F-4323-9BCB-9117CE35F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4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10E070-47A0-4805-8D55-68FD0DA3B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A4A1F-D48E-498D-8E41-E6A22FA16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AC372-E8A4-4F92-AD91-206EEECA8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74FCC-DA0B-49F3-9CFF-2A6A62CA1D8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575B4-B90A-47D9-B65F-A9D698172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2F7DE-B729-4C8A-8027-C5E1437CE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4336F-70E8-473C-BAB6-1DB448323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9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C7FD66-9DC7-4943-B03B-9BBCA9ED7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46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05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45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33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14D284-FAA2-EB57-D1CD-D71BCC7F7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D64D73-A384-50BB-19F9-C0CDA6EC7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40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4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4EDF98-3C01-80DD-685F-3C508D569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94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94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0A5595-FB1D-4F49-8B12-C02049F0D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38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D6D7B3-1DBE-48BA-B771-AFA87929F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58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1B3503-9615-4B24-8BFA-15FA7F7AA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7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54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1ECB-0F1E-7578-321B-CAFCE1971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885317-3C34-0177-2DC8-81F4816A3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05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11C97-0FD3-A290-A338-C623BA7E6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724FBB-C015-2194-2B44-3F71FC00C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57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8CB3B7-1EC6-3E7C-5F66-34030CA0D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8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56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73EF9D-245D-4979-612C-73AE6B65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71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48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0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2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01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Barrack Dago</dc:creator>
  <cp:lastModifiedBy>Paul Shikala</cp:lastModifiedBy>
  <cp:revision>13</cp:revision>
  <dcterms:created xsi:type="dcterms:W3CDTF">2023-12-15T12:46:45Z</dcterms:created>
  <dcterms:modified xsi:type="dcterms:W3CDTF">2026-03-10T06:14:47Z</dcterms:modified>
</cp:coreProperties>
</file>