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65" r:id="rId3"/>
    <p:sldId id="261" r:id="rId4"/>
    <p:sldId id="263" r:id="rId5"/>
    <p:sldId id="264" r:id="rId6"/>
    <p:sldId id="262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1D24C-6A8D-3986-F1F3-BECA1A4A5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4188CD-87F3-E9DD-582F-A45117817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57A70-E2A2-D04A-CCE1-45D6E3C1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49CDA-28DB-09D1-0E69-F16F79F42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FB605-290C-4B2B-94E1-550F1C5EE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7C93DC-5140-DB23-AB3B-1DA84F871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3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DED33-1F36-CFA0-B706-2FF5E6DF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4EA05C-EBE9-D5DD-A46E-B4DDE2C59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275447-77DD-F006-9933-FE5BD189F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5923A6-9BC4-3847-E825-09CC9AC33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B786D-19D3-506A-3293-9472150F6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0AF07-FB7D-9D42-EFD2-6F774FB4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47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FD882-A239-346F-F2B0-EAD36FB64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47F3E6-0088-2DC1-8365-236C6D4AB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357D9-8491-D5BA-09C4-EE93B308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75A7A-45C6-39FB-F555-8B3D6690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9B029-EF1F-9F8E-D205-7F39FEB0E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285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794512-E07B-E569-AC6D-92B64E71CA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0EB78-3FBC-CECA-F779-DF2CDCE1A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A6344-8F02-02F0-B420-36A8EF334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D9766-3FBA-E0A5-6E24-2E84D68F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57575-02D3-4BE0-3D2A-24E54915A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980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58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F7BEE-A5FB-36BA-EAF2-1959B0D5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D6944-8319-CCD7-8A0F-22B5BE300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BB9FC-E4C6-5944-2C30-12FC096D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nline Image Placeholder 7">
            <a:extLst>
              <a:ext uri="{FF2B5EF4-FFF2-40B4-BE49-F238E27FC236}">
                <a16:creationId xmlns:a16="http://schemas.microsoft.com/office/drawing/2014/main" id="{D426079C-88D4-EFF4-08E0-CCF16DDCB65C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6753225" y="595313"/>
            <a:ext cx="5045075" cy="5849937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799519D-6D2A-2D9F-EE96-65216E4F95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2425" y="1443038"/>
            <a:ext cx="5519738" cy="1190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491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nline Image Placeholder 7">
            <a:extLst>
              <a:ext uri="{FF2B5EF4-FFF2-40B4-BE49-F238E27FC236}">
                <a16:creationId xmlns:a16="http://schemas.microsoft.com/office/drawing/2014/main" id="{FBD556A4-EDFC-7839-E32C-07E50DE22411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385590" y="1410158"/>
            <a:ext cx="11446526" cy="491352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36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DD49518B-ACA5-EC9C-4E9B-9EE2AE8B3AA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506413" y="1574800"/>
            <a:ext cx="4859337" cy="458311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8DE4688-7A82-189E-269D-7652C1566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16600" y="693738"/>
            <a:ext cx="5868988" cy="1101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2624C92-AF0C-A426-8FA3-5062C2F794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16600" y="2060575"/>
            <a:ext cx="5868988" cy="3954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3030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F1DFE-BCF0-8A89-2825-6659B5955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CB3FF-11E9-5476-B92A-B960F31CDC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E60D5-CB5C-1443-E29A-E32D9C967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2685E-F1A5-0BC8-5556-67D760220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BCE8CE-5B0E-7F5B-F54F-0B4214B67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2D0DF-377D-8FC8-5941-CDA1AE4A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90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286AB-24F6-39C5-F04D-C008D1354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7EE0A-87A0-5B8D-1A34-CC4F61851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040AF4-7714-F304-B5DB-445CF09F2A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C29FEB-CE72-7015-D213-F06C750B2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49E74-E307-DC3F-6341-8C803A1555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6450B1-39E8-691A-8A29-5C4E17F10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1F50A5-6F7C-26E3-3321-0850654BA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89F798-3B93-5944-E4DD-B5723B29B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2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924EE-6037-061D-8946-D31DF773B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60" y="123545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F38A73-62E5-776E-CEC6-DDE1610CB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980D-6680-4645-AEF5-72BFBAF41F9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7E09AE-7A6E-20B5-A26F-A9A69BEB9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3D22A-8FB5-94B2-5C96-3969177B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7A6CC-0426-4DD6-ABD1-620EA04325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ED81B9-FC0A-A558-8CDD-75636CAB1F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1963" y="2776538"/>
            <a:ext cx="10566400" cy="3271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448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E1F6A96-B1C7-27F2-96A5-63A2086E42D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17525" y="1387475"/>
            <a:ext cx="11193463" cy="4605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72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1F080-DDE9-7D72-DC01-B9B9F03A7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341F1-ADC9-14A3-1AD1-1DA2577CA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5CB935-3520-2C9F-8055-66A1F39DF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72198-66FE-F019-732E-7938D35D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2A123D-188B-D1F1-C1A5-7A9FD4256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4B504-4BF5-F995-C2A8-6A3F7232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033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9CADC9-DFEF-0EC8-6282-147D9195CB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8B6E78-031B-69FF-44A0-008FE6604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71AF9-E3DE-6092-A49C-D9AD624A1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AD3A1-B01D-AC51-0354-5BB128C7B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FEEC8-892A-A119-A662-644F869D9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DCF3C-1B2B-B684-2F79-F70153951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137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4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6B7E3-BCD2-A1F0-DD11-D8485E534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76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ACC9E-A011-21E4-292A-F430B91D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51A17-6268-55D1-2F0A-253A6882CF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6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2FF2675C-C7BD-34B2-C5CD-0EC98B84D1B1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3D449-C94C-12F1-7EDC-2DD635EEB7B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4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877AEC7D-FFA0-C15D-5572-890647579DCC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9C80C-46B6-814D-F044-BE332792CB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D685A-5996-0997-5777-7B28C43ACF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93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>
            <a:extLst>
              <a:ext uri="{FF2B5EF4-FFF2-40B4-BE49-F238E27FC236}">
                <a16:creationId xmlns:a16="http://schemas.microsoft.com/office/drawing/2014/main" id="{078BA4FD-49A3-2D26-A543-3D7043256F6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5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145DA01F-F6AF-B46F-F614-E9D01545CDCB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70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35CA14-2812-E07F-F507-D305CF3B2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85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Isaya Ogumbe</dc:creator>
  <cp:lastModifiedBy>Isaya Ogumbe</cp:lastModifiedBy>
  <cp:revision>1</cp:revision>
  <dcterms:created xsi:type="dcterms:W3CDTF">2026-07-21T09:15:25Z</dcterms:created>
  <dcterms:modified xsi:type="dcterms:W3CDTF">2026-07-21T10:10:19Z</dcterms:modified>
</cp:coreProperties>
</file>